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328" r:id="rId2"/>
    <p:sldId id="256" r:id="rId3"/>
    <p:sldId id="258" r:id="rId4"/>
    <p:sldId id="326" r:id="rId5"/>
    <p:sldId id="337" r:id="rId6"/>
    <p:sldId id="327" r:id="rId7"/>
    <p:sldId id="280" r:id="rId8"/>
    <p:sldId id="338" r:id="rId9"/>
    <p:sldId id="279" r:id="rId10"/>
    <p:sldId id="330" r:id="rId11"/>
    <p:sldId id="283" r:id="rId12"/>
    <p:sldId id="329" r:id="rId13"/>
    <p:sldId id="342" r:id="rId14"/>
    <p:sldId id="290" r:id="rId15"/>
    <p:sldId id="289" r:id="rId16"/>
    <p:sldId id="295" r:id="rId17"/>
    <p:sldId id="336" r:id="rId18"/>
    <p:sldId id="339" r:id="rId19"/>
    <p:sldId id="340" r:id="rId20"/>
    <p:sldId id="297" r:id="rId21"/>
    <p:sldId id="298" r:id="rId22"/>
    <p:sldId id="318" r:id="rId23"/>
  </p:sldIdLst>
  <p:sldSz cx="9144000" cy="6858000" type="screen4x3"/>
  <p:notesSz cx="6858000" cy="11134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>
        <p:scale>
          <a:sx n="60" d="100"/>
          <a:sy n="60" d="100"/>
        </p:scale>
        <p:origin x="-151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9F2E6-F54B-4232-A43F-7FB4C01D3709}" type="datetimeFigureOut">
              <a:rPr lang="id-ID" smtClean="0"/>
              <a:t>21/02/2019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76056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10576056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C1108-9C4E-47D7-8AAF-D33DC02799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3477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EC6CF-4171-4841-B8F6-18638306BA10}" type="datetimeFigureOut">
              <a:rPr lang="id-ID" smtClean="0"/>
              <a:t>21/02/2019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835025"/>
            <a:ext cx="5565775" cy="4175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288994"/>
            <a:ext cx="5486400" cy="50106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76056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0576056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F350A-191C-40CE-8673-2C9DDC36C69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624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9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3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0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8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1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9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5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8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6" descr="http://4.bp.blogspot.com/-trixvtn9UTk/UiRf7OReZ0I/AAAAAAAAALA/uUCkABnkp2o/s1600/Animasi+bergerak+loading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ambar terkai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62500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6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86836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Perbandingan Itik Angon dan Tanpa Angon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561605"/>
              </p:ext>
            </p:extLst>
          </p:nvPr>
        </p:nvGraphicFramePr>
        <p:xfrm>
          <a:off x="457200" y="1524000"/>
          <a:ext cx="8229600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3200400"/>
                <a:gridCol w="2209800"/>
                <a:gridCol w="2133600"/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Pertimbangan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Sistem Angon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Sistem Tanpa</a:t>
                      </a:r>
                      <a:r>
                        <a:rPr lang="id-ID" baseline="0" dirty="0" smtClean="0"/>
                        <a:t> Angon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Pengadaan pakan Itik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Sebagian besar dari alam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Seluruhnya disediakan peternak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Pengadaan kandang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Tidak perlu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Perlu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Pengawasan terhadap ternak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Sulit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Mudah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Penggunaan energi pakan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Tidak efisien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Efisien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Produksi telur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Rendah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Tinggi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Penyeleksian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Sulit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Mudah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Penanggulangan penyakit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Sulit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Mudah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Pengembangan usaha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Sulit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Mudah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Efisiensi</a:t>
                      </a:r>
                      <a:r>
                        <a:rPr lang="id-ID" baseline="0" dirty="0" smtClean="0"/>
                        <a:t> lahan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Rendah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Tinggi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Investasi yang ditanam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Rendah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Tinggi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1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idhiverma.com/wp-content/uploads/2018/11/free-classical-powerpoint-backgrounds-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21" y="0"/>
            <a:ext cx="6926179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sz="6000" b="1" u="sng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KANDANG</a:t>
            </a:r>
          </a:p>
          <a:p>
            <a:pPr marL="0" indent="0">
              <a:buNone/>
            </a:pPr>
            <a:r>
              <a:rPr lang="id-ID" sz="3100" dirty="0" smtClean="0">
                <a:latin typeface="Arial" pitchFamily="34" charset="0"/>
                <a:cs typeface="Arial" pitchFamily="34" charset="0"/>
              </a:rPr>
              <a:t>Kandang merupakan syarat utama bagi pemeliharaan itik secara intensif</a:t>
            </a:r>
          </a:p>
          <a:p>
            <a:pPr marL="0" indent="0">
              <a:buNone/>
            </a:pPr>
            <a:r>
              <a:rPr lang="id-ID" sz="3100" dirty="0" smtClean="0">
                <a:latin typeface="Arial" pitchFamily="34" charset="0"/>
                <a:cs typeface="Arial" pitchFamily="34" charset="0"/>
              </a:rPr>
              <a:t>Hal yang perlu di perhatikan:</a:t>
            </a:r>
            <a:endParaRPr lang="en-US" sz="31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id-ID" sz="3100" dirty="0" smtClean="0">
                <a:latin typeface="Arial" pitchFamily="34" charset="0"/>
                <a:cs typeface="Arial" pitchFamily="34" charset="0"/>
              </a:rPr>
              <a:t>Pemilihan lokasi</a:t>
            </a:r>
          </a:p>
          <a:p>
            <a:pPr marL="514350" indent="-514350">
              <a:buAutoNum type="arabicPeriod"/>
            </a:pPr>
            <a:r>
              <a:rPr lang="id-ID" sz="3100" dirty="0" smtClean="0">
                <a:latin typeface="Arial" pitchFamily="34" charset="0"/>
                <a:cs typeface="Arial" pitchFamily="34" charset="0"/>
              </a:rPr>
              <a:t>Bangunan kandang (lantai atau panggung)</a:t>
            </a:r>
          </a:p>
          <a:p>
            <a:pPr marL="514350" indent="-514350">
              <a:buAutoNum type="arabicPeriod"/>
            </a:pPr>
            <a:r>
              <a:rPr lang="id-ID" sz="3100" dirty="0" smtClean="0">
                <a:latin typeface="Arial" pitchFamily="34" charset="0"/>
                <a:cs typeface="Arial" pitchFamily="34" charset="0"/>
              </a:rPr>
              <a:t>Pemilihan bahan (dinding dan atap)</a:t>
            </a:r>
          </a:p>
          <a:p>
            <a:pPr marL="514350" indent="-514350">
              <a:buAutoNum type="arabicPeriod"/>
            </a:pPr>
            <a:r>
              <a:rPr lang="id-ID" sz="3100" dirty="0" smtClean="0">
                <a:latin typeface="Arial" pitchFamily="34" charset="0"/>
                <a:cs typeface="Arial" pitchFamily="34" charset="0"/>
              </a:rPr>
              <a:t>Sarana prasarana (penerangan dan air, tempat pakan, dll)</a:t>
            </a:r>
          </a:p>
          <a:p>
            <a:pPr marL="0" indent="0">
              <a:buNone/>
            </a:pPr>
            <a:endParaRPr lang="id-ID" sz="3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http://www.gambaranimasi.org/data/media/532/animasi-bergerak-ayam-00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10684"/>
            <a:ext cx="1981200" cy="145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back.com/uploads/3d-memories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96"/>
            <a:ext cx="9144000" cy="684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4" y="0"/>
            <a:ext cx="7287126" cy="1143000"/>
          </a:xfrm>
        </p:spPr>
        <p:txBody>
          <a:bodyPr>
            <a:normAutofit/>
          </a:bodyPr>
          <a:lstStyle/>
          <a:p>
            <a:r>
              <a:rPr lang="id-ID" sz="2800" b="1" dirty="0" smtClean="0"/>
              <a:t>Pakan dan Kebutuhan Gizi Itik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2769"/>
            <a:ext cx="74676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d-ID" b="1" dirty="0" smtClean="0"/>
              <a:t>Pakan mencapai 60-70% dari total biaya pemeliharaan ternak</a:t>
            </a:r>
          </a:p>
          <a:p>
            <a:pPr>
              <a:defRPr/>
            </a:pPr>
            <a:r>
              <a:rPr lang="id-ID" b="1" dirty="0" smtClean="0"/>
              <a:t>Untuk mengoptimalkan produksi (daging dan telur) pakan harus mengandung cukup karbohidrat, protein, lemak, air, vitamin dan mineral</a:t>
            </a:r>
          </a:p>
          <a:p>
            <a:pPr>
              <a:defRPr/>
            </a:pPr>
            <a:r>
              <a:rPr lang="id-ID" b="1" dirty="0" smtClean="0"/>
              <a:t>Pemberian ransum pakan disesuaikan dengan tujuan pemeliharaan dan umur itik</a:t>
            </a:r>
            <a:endParaRPr lang="id-ID" b="1" dirty="0"/>
          </a:p>
        </p:txBody>
      </p:sp>
      <p:pic>
        <p:nvPicPr>
          <p:cNvPr id="7" name="Picture 6" descr="Gambar terkai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352" y="4800600"/>
            <a:ext cx="172041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1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ncrypted-tbn0.gstatic.com/images?q=tbn:ANd9GcR0l36hKgBg2DZoTVl4xwV-sxlcWp6cM1sSV7qfh-_kf_cNaJV6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Jenis pakan ternak itik</a:t>
            </a:r>
            <a:endParaRPr lang="id-ID" dirty="0"/>
          </a:p>
        </p:txBody>
      </p:sp>
      <p:pic>
        <p:nvPicPr>
          <p:cNvPr id="5" name="Picture 12" descr="http://www.larutadelsorigens.cat/filelook/full/8/88118/wallpaper-animasi-bergerak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9" y="5134671"/>
            <a:ext cx="2297772" cy="172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Bahan pakan berbentuk butiran : kacang- kacangan, jagung, shorgum, gabah, dll</a:t>
            </a:r>
          </a:p>
          <a:p>
            <a:r>
              <a:rPr lang="id-ID" dirty="0" smtClean="0"/>
              <a:t>Bahan pakan berbentuk tepung : tepung ikan, tepung tulang, dedak halus, dll</a:t>
            </a:r>
          </a:p>
          <a:p>
            <a:r>
              <a:rPr lang="id-ID" dirty="0" smtClean="0"/>
              <a:t>Bahan pakan sumber protein : bungkil kelapa, bungkil kedelai, ampas kecap, lamtoro, tepung keong, kulit dan kepala udang, limbah ikan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133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rwad.net/sites/default/files/background-ppt-103044-702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6705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Pakan alternatif:</a:t>
            </a:r>
          </a:p>
          <a:p>
            <a:r>
              <a:rPr lang="id-ID" dirty="0" smtClean="0"/>
              <a:t>Melihat </a:t>
            </a:r>
            <a:r>
              <a:rPr lang="id-ID" dirty="0"/>
              <a:t>potensi pakan di sekitar</a:t>
            </a:r>
          </a:p>
          <a:p>
            <a:r>
              <a:rPr lang="id-ID" dirty="0"/>
              <a:t>Untuk menghemat biaya pakan</a:t>
            </a:r>
          </a:p>
          <a:p>
            <a:r>
              <a:rPr lang="id-ID" dirty="0"/>
              <a:t>Limbah perikanan (wil pantai), limbah pertanian, dll</a:t>
            </a:r>
          </a:p>
        </p:txBody>
      </p:sp>
    </p:spTree>
    <p:extLst>
      <p:ext uri="{BB962C8B-B14F-4D97-AF65-F5344CB8AC3E}">
        <p14:creationId xmlns:p14="http://schemas.microsoft.com/office/powerpoint/2010/main" val="28294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pptback.com/uploads/white-floral-pattern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Curved Left 4"/>
          <p:cNvSpPr/>
          <p:nvPr/>
        </p:nvSpPr>
        <p:spPr>
          <a:xfrm>
            <a:off x="7352816" y="1492399"/>
            <a:ext cx="685800" cy="154744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Left 5"/>
          <p:cNvSpPr/>
          <p:nvPr/>
        </p:nvSpPr>
        <p:spPr>
          <a:xfrm>
            <a:off x="7687056" y="4625927"/>
            <a:ext cx="703119" cy="154744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62000" y="-22746"/>
            <a:ext cx="7772400" cy="1470025"/>
          </a:xfrm>
        </p:spPr>
        <p:txBody>
          <a:bodyPr/>
          <a:lstStyle/>
          <a:p>
            <a:r>
              <a:rPr lang="id-ID" dirty="0" smtClean="0"/>
              <a:t>Cara Mengurangi Bau</a:t>
            </a:r>
            <a:endParaRPr lang="id-ID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33400" y="1143000"/>
            <a:ext cx="7772400" cy="4495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Sumber bau : sisa pakan, dan limbah kandang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Yang menyengat pada musim penghujan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Solusi : </a:t>
            </a:r>
          </a:p>
          <a:p>
            <a:pPr marL="457200" indent="-457200" algn="l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Menjaga sanitasi, desinfeksi dan kebersihan kandang</a:t>
            </a:r>
          </a:p>
          <a:p>
            <a:pPr marL="457200" indent="-457200" algn="l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Penggunaan probiotik (Starbio, EM4, Biodekstram)</a:t>
            </a:r>
          </a:p>
          <a:p>
            <a:pPr marL="457200" indent="-457200" algn="l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Penambahan zeolit, klorin, dan kapur pada kandang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10" name="Picture 10" descr="https://i1085.photobucket.com/albums/j439/ivanalif/parachute-mous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816" y="4673859"/>
            <a:ext cx="1562584" cy="246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820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ref.info/wp-content/uploads/2018/10/background-powerpoint-vintage-vintage-flower-powerpoint-background-picture-1001ppt-f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020"/>
            <a:ext cx="9133305" cy="684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4800" y="1063389"/>
            <a:ext cx="4876800" cy="6858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d-ID" b="1" dirty="0" smtClean="0"/>
              <a:t>Pemeliharaan Kesehatan Itik</a:t>
            </a:r>
            <a:endParaRPr lang="en-US" b="1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752601"/>
            <a:ext cx="8534400" cy="3352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id-ID" b="1" dirty="0" smtClean="0"/>
              <a:t>Dalam pemeliharaan kesehatan ada 2 hal yang perlu diperhatikan: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id-ID" b="1" dirty="0" smtClean="0"/>
              <a:t>Tindakan Preventif (Pencegahan)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id-ID" b="1" dirty="0" smtClean="0"/>
              <a:t>Tindakan Kuratif (Pengobatan)</a:t>
            </a:r>
            <a:endParaRPr lang="en-US" b="1" dirty="0"/>
          </a:p>
        </p:txBody>
      </p:sp>
      <p:pic>
        <p:nvPicPr>
          <p:cNvPr id="6" name="Picture 8" descr="Gambar terkai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054" y="404755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wallpapercave.com/wp/wc1749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1" y="9099"/>
            <a:ext cx="9111019" cy="683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90" y="914400"/>
            <a:ext cx="8229600" cy="1143000"/>
          </a:xfrm>
        </p:spPr>
        <p:txBody>
          <a:bodyPr/>
          <a:lstStyle/>
          <a:p>
            <a:r>
              <a:rPr lang="id-ID" dirty="0" smtClean="0"/>
              <a:t>Sekilas penyakit menular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690" y="2057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id-ID" dirty="0" smtClean="0"/>
              <a:t>AI (avian Influenza)</a:t>
            </a:r>
          </a:p>
          <a:p>
            <a:pPr marL="0" indent="0">
              <a:buNone/>
            </a:pPr>
            <a:r>
              <a:rPr lang="id-ID" dirty="0" smtClean="0"/>
              <a:t>Gjl klinis : Tertikolis /kepala muntir, mata berkabut kebiruan, kelumpuhan, berak putih encer kehijauan, Mati.</a:t>
            </a:r>
          </a:p>
          <a:p>
            <a:pPr marL="0" indent="0">
              <a:buNone/>
            </a:pPr>
            <a:r>
              <a:rPr lang="id-ID" dirty="0" smtClean="0"/>
              <a:t>Solusi : dengan Pencegahan dan biosekurity.</a:t>
            </a:r>
          </a:p>
          <a:p>
            <a:pPr marL="0" indent="0">
              <a:buNone/>
            </a:pPr>
            <a:r>
              <a:rPr lang="id-ID" dirty="0" smtClean="0"/>
              <a:t>Pencegahan melalui vaksinasi dan desinfeksi// biosekurity melalui upaya jgn sampai virus masuk ke area peternakan baik lewat transport/eggtry/sepatu/pengunjung sarpras dll.</a:t>
            </a:r>
          </a:p>
          <a:p>
            <a:pPr marL="0" indent="0">
              <a:buNone/>
            </a:pPr>
            <a:r>
              <a:rPr lang="id-ID" dirty="0" smtClean="0"/>
              <a:t>Pengobatan : blm ada.</a:t>
            </a:r>
          </a:p>
        </p:txBody>
      </p:sp>
      <p:pic>
        <p:nvPicPr>
          <p:cNvPr id="5" name="Picture 2" descr="http://www.gambaranimasi.org/data/media/481/animasi-bergerak-bebek-itik-00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30" y="5414915"/>
            <a:ext cx="143627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2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banner2.kisspng.com/20180408/idw/kisspng-template-microsoft-powerpoint-desktop-wallpaper-cl-ppt-5acac299843864.9376683715232375295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2. ND (Newcastle Desease )</a:t>
            </a:r>
          </a:p>
          <a:p>
            <a:pPr marL="0" indent="0">
              <a:buNone/>
            </a:pPr>
            <a:r>
              <a:rPr lang="id-ID" dirty="0"/>
              <a:t>Gjl klinis : nafsu makan turun, lemas, bulu kucem, lumpuh, berak putih hijau kekuningan,</a:t>
            </a:r>
          </a:p>
          <a:p>
            <a:pPr marL="0" indent="0">
              <a:buNone/>
            </a:pPr>
            <a:r>
              <a:rPr lang="id-ID" dirty="0"/>
              <a:t>Solusi : sama dengan AI</a:t>
            </a:r>
          </a:p>
          <a:p>
            <a:pPr marL="0" indent="0">
              <a:buNone/>
            </a:pPr>
            <a:r>
              <a:rPr lang="id-ID" dirty="0"/>
              <a:t>Pengobatan : blm ada</a:t>
            </a:r>
          </a:p>
          <a:p>
            <a:endParaRPr lang="id-ID" dirty="0"/>
          </a:p>
        </p:txBody>
      </p:sp>
      <p:pic>
        <p:nvPicPr>
          <p:cNvPr id="4" name="Picture 4" descr="http://www.gambaranimasi.org/data/media/230/animasi-bergerak-burung-002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2" y="3733800"/>
            <a:ext cx="17430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4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encrypted-tbn0.gstatic.com/images?q=tbn:ANd9GcS0LiKN0LNC4slGEzx2EVxZ3ILPq1c6qwS_1ePIIzZHwVcR9e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313" cy="688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838200"/>
            <a:ext cx="65532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dirty="0"/>
              <a:t>3. Corysa (Snot)</a:t>
            </a:r>
          </a:p>
          <a:p>
            <a:pPr marL="0" indent="0">
              <a:buNone/>
            </a:pPr>
            <a:r>
              <a:rPr lang="id-ID" dirty="0"/>
              <a:t>Gjl klinis : nafsu makan turun, produksi turun hingga 70%, hidung keluar eksudat cair diikuti sinus mata berair, berlanjut jendol sampai menutup derah mata akibat akumulasi eksudat yang tidak bisa keluar dari hidung.</a:t>
            </a:r>
          </a:p>
          <a:p>
            <a:pPr marL="0" indent="0">
              <a:buNone/>
            </a:pPr>
            <a:r>
              <a:rPr lang="id-ID" dirty="0"/>
              <a:t>Solusi : </a:t>
            </a:r>
            <a:r>
              <a:rPr lang="id-ID" dirty="0" smtClean="0"/>
              <a:t>kebersihan </a:t>
            </a:r>
            <a:r>
              <a:rPr lang="id-ID" dirty="0"/>
              <a:t>kandang/kepadatan kandang dikurangi/disinfeksi/pencegahan vaksinasi.</a:t>
            </a:r>
          </a:p>
          <a:p>
            <a:pPr marL="0" indent="0">
              <a:buNone/>
            </a:pPr>
            <a:r>
              <a:rPr lang="id-ID" dirty="0"/>
              <a:t>Pengobatan :  dengan kanamicin atau obat golongan enrofloxasin</a:t>
            </a:r>
            <a:r>
              <a:rPr lang="id-ID" dirty="0" smtClean="0"/>
              <a:t>.</a:t>
            </a:r>
            <a:endParaRPr lang="id-ID" dirty="0"/>
          </a:p>
        </p:txBody>
      </p:sp>
      <p:pic>
        <p:nvPicPr>
          <p:cNvPr id="4" name="Picture 6" descr="Gambar terkai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9600"/>
            <a:ext cx="98107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asil gambar untuk wallpaper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4" descr="Hasil gambar untuk wallpaper powerpoi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13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originals/32/4e/a2/324ea236352422cbc00ff8160f1143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588" y="1250031"/>
            <a:ext cx="5950041" cy="2286000"/>
          </a:xfrm>
        </p:spPr>
        <p:txBody>
          <a:bodyPr/>
          <a:lstStyle/>
          <a:p>
            <a:pPr algn="ctr"/>
            <a:r>
              <a:rPr lang="id-ID" dirty="0" smtClean="0"/>
              <a:t>Bedah Buku</a:t>
            </a:r>
            <a:br>
              <a:rPr lang="id-ID" dirty="0" smtClean="0"/>
            </a:br>
            <a:r>
              <a:rPr lang="id-ID" dirty="0" smtClean="0"/>
              <a:t>“Beternak Itik Tanpa Bau dan Tanpa Angon”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010942"/>
            <a:ext cx="7162800" cy="12192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id-ID" dirty="0" smtClean="0"/>
              <a:t>Dinas Pertanian Pangan Kelautan dan Perikanan </a:t>
            </a:r>
          </a:p>
          <a:p>
            <a:pPr algn="ctr"/>
            <a:r>
              <a:rPr lang="id-ID" dirty="0" smtClean="0"/>
              <a:t>Kab Bantul</a:t>
            </a:r>
          </a:p>
          <a:p>
            <a:pPr algn="ctr"/>
            <a:r>
              <a:rPr lang="id-ID" dirty="0" smtClean="0"/>
              <a:t>Bantul, 22 Februari 2019</a:t>
            </a:r>
            <a:endParaRPr lang="id-ID" dirty="0"/>
          </a:p>
        </p:txBody>
      </p:sp>
      <p:pic>
        <p:nvPicPr>
          <p:cNvPr id="4098" name="Picture 2" descr="https://seeklogo.com/images/K/Kabupaten_Bantul-logo-E7D02E8776-seeklogo.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6135"/>
            <a:ext cx="1072058" cy="138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bantulkab.go.id/logo-brand-bantul/logo-brand-bantul_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96" y="6104812"/>
            <a:ext cx="1982593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\Pictures\MP Navigator EX\2019_02_21\IM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t="22197" r="4153" b="2589"/>
          <a:stretch/>
        </p:blipFill>
        <p:spPr bwMode="auto">
          <a:xfrm>
            <a:off x="6523630" y="1212500"/>
            <a:ext cx="1894488" cy="2368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8017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goskills.com/Blobs/Blogs/154/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7"/>
          <a:stretch/>
        </p:blipFill>
        <p:spPr bwMode="auto">
          <a:xfrm>
            <a:off x="0" y="0"/>
            <a:ext cx="1981200" cy="20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16568"/>
            <a:ext cx="5562600" cy="1143000"/>
          </a:xfrm>
        </p:spPr>
        <p:txBody>
          <a:bodyPr>
            <a:normAutofit/>
          </a:bodyPr>
          <a:lstStyle/>
          <a:p>
            <a:pPr algn="ctr"/>
            <a:r>
              <a:rPr lang="id-ID" dirty="0" smtClean="0"/>
              <a:t>Peluang Usaha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3952519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Menghasilkan telur Itik (tujuan untuk penetasan dan konsumsi)</a:t>
            </a:r>
          </a:p>
          <a:p>
            <a:r>
              <a:rPr lang="id-ID" dirty="0" smtClean="0"/>
              <a:t>DOD sebagai bibit ternak (ysaha penetasan telur itik)</a:t>
            </a:r>
          </a:p>
          <a:p>
            <a:r>
              <a:rPr lang="id-ID" dirty="0" smtClean="0"/>
              <a:t>Usaha pemotongan itik pedaging dan itik petelur afkir</a:t>
            </a:r>
          </a:p>
          <a:p>
            <a:r>
              <a:rPr lang="id-ID" dirty="0" smtClean="0"/>
              <a:t>Hasil sampingan (bulu dan kotoran) dapat dijual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5" name="Picture 2" descr="https://www.goskills.com/Blobs/Blogs/154/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7"/>
          <a:stretch/>
        </p:blipFill>
        <p:spPr bwMode="auto">
          <a:xfrm rot="16200000">
            <a:off x="7108627" y="4826637"/>
            <a:ext cx="1981200" cy="20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Gambar terkai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304" y="5188062"/>
            <a:ext cx="1366696" cy="136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7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back.com/uploads/abstract-white-cool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0"/>
            <a:ext cx="9137583" cy="685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2084"/>
            <a:ext cx="5715000" cy="1143000"/>
          </a:xfrm>
        </p:spPr>
        <p:txBody>
          <a:bodyPr/>
          <a:lstStyle/>
          <a:p>
            <a:r>
              <a:rPr lang="id-ID" dirty="0" smtClean="0"/>
              <a:t>KESIMPULAN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5791200" cy="4191000"/>
          </a:xfrm>
        </p:spPr>
        <p:txBody>
          <a:bodyPr>
            <a:normAutofit/>
          </a:bodyPr>
          <a:lstStyle/>
          <a:p>
            <a:r>
              <a:rPr lang="id-ID" dirty="0" smtClean="0"/>
              <a:t>Untuk memenuhi kebutuhan pasar akan produk ternak itik (daging/ telur) maka perlu peningkatan budidaya dengan cara intensif tanpa harus angon dengan tata laksana pemeliharaan yang baik </a:t>
            </a:r>
            <a:endParaRPr lang="id-ID" dirty="0"/>
          </a:p>
        </p:txBody>
      </p:sp>
      <p:pic>
        <p:nvPicPr>
          <p:cNvPr id="6" name="Picture 2" descr="http://www.gambaranimasi.org/data/media/481/animasi-bergerak-bebek-itik-00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313372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0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ambar terka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4.bp.blogspot.com/-UYUUTQZG0rk/UuFUT_oPIpI/AAAAAAAAAig/OmBtaKQ5Tfo/s1600/Animasi+bergerak+untuk+powerpoint+(1)+-+tepuk+tanga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" y="5638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4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lifewire.com/thmb/x_HyV1AyoypIlGrT1eMx61VI21o=/940x597/filters:no_upscale():max_bytes(150000):strip_icc()/pptback-free-powerpoint-background-57a0b1945f9b589aa9b724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95" y="0"/>
            <a:ext cx="9180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577215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id-ID" sz="2000" dirty="0" smtClean="0"/>
              <a:t>Itik merupakan salah satu unggas air yang sudah didomestikasi menjadi hewan ternak</a:t>
            </a:r>
          </a:p>
          <a:p>
            <a:pPr eaLnBrk="1" hangingPunct="1"/>
            <a:r>
              <a:rPr lang="id-ID" sz="2000" dirty="0" smtClean="0"/>
              <a:t>Adanya permintaan telur yang tinggi di pasaran serta menyempitnya lahan untuk menggembalakan itik maka perlu sistem semi intensif dalam pemeliharaannnya</a:t>
            </a:r>
          </a:p>
          <a:p>
            <a:pPr eaLnBrk="1" hangingPunct="1"/>
            <a:r>
              <a:rPr lang="id-ID" sz="2000" dirty="0" smtClean="0"/>
              <a:t>Masih adanya permasalahan teknis di lapangan (masalah limbah kotoran, limbah bau dan kesehatan ternak, dll)</a:t>
            </a:r>
          </a:p>
          <a:p>
            <a:pPr marL="0" indent="0" algn="just" eaLnBrk="1" hangingPunct="1">
              <a:buNone/>
            </a:pPr>
            <a:endParaRPr lang="id-ID" sz="2000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3429430-E91B-4EDB-8070-6C17F8078094}" type="slidenum">
              <a:rPr lang="id-ID" altLang="en-US" smtClean="0">
                <a:solidFill>
                  <a:srgbClr val="898989"/>
                </a:solidFill>
              </a:rPr>
              <a:pPr/>
              <a:t>3</a:t>
            </a:fld>
            <a:endParaRPr lang="id-ID" altLang="en-US" smtClean="0">
              <a:solidFill>
                <a:srgbClr val="898989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28650" y="223838"/>
            <a:ext cx="4019550" cy="70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id-ID" b="1" dirty="0" smtClean="0"/>
              <a:t>LATAR BELAKANG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9" name="Picture 12" descr="https://i1.wp.com/animasibergerak.net/wp-content/uploads/2012/06/3d_animasi_parrot_reading_book.gif?resize=312%2C39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95" y="4617368"/>
            <a:ext cx="1636295" cy="204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2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15/1b/3e/151b3ef6fee45ef0a9a4c1e2526ece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"/>
            <a:ext cx="916305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914400"/>
            <a:ext cx="3124200" cy="609600"/>
          </a:xfrm>
        </p:spPr>
        <p:txBody>
          <a:bodyPr>
            <a:normAutofit fontScale="90000"/>
          </a:bodyPr>
          <a:lstStyle/>
          <a:p>
            <a:r>
              <a:rPr lang="id-ID" altLang="en-US" dirty="0" smtClean="0"/>
              <a:t>Jenis Itik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Secara garis besar Itik dikelompokkan 4 kategori:</a:t>
            </a:r>
          </a:p>
          <a:p>
            <a:pPr marL="514350" indent="-514350">
              <a:buAutoNum type="arabicPeriod"/>
            </a:pPr>
            <a:r>
              <a:rPr lang="id-ID" dirty="0" smtClean="0"/>
              <a:t>Itik petelur </a:t>
            </a:r>
          </a:p>
          <a:p>
            <a:pPr marL="514350" indent="-514350">
              <a:buAutoNum type="arabicPeriod"/>
            </a:pPr>
            <a:r>
              <a:rPr lang="id-ID" dirty="0" smtClean="0"/>
              <a:t>Itik Pedaging </a:t>
            </a:r>
          </a:p>
          <a:p>
            <a:pPr marL="514350" indent="-514350">
              <a:buAutoNum type="arabicPeriod"/>
            </a:pPr>
            <a:r>
              <a:rPr lang="id-ID" dirty="0" smtClean="0"/>
              <a:t>Itik Dwiguna </a:t>
            </a:r>
          </a:p>
          <a:p>
            <a:pPr marL="514350" indent="-514350">
              <a:buAutoNum type="arabicPeriod"/>
            </a:pPr>
            <a:r>
              <a:rPr lang="id-ID" dirty="0" smtClean="0"/>
              <a:t>Itik Ornamental (kesayangan/ hobi)</a:t>
            </a:r>
          </a:p>
          <a:p>
            <a:pPr marL="514350" indent="-514350">
              <a:buAutoNum type="arabicPeriod"/>
            </a:pPr>
            <a:endParaRPr lang="id-ID" dirty="0"/>
          </a:p>
        </p:txBody>
      </p:sp>
      <p:pic>
        <p:nvPicPr>
          <p:cNvPr id="5" name="Picture 4" descr="Gambar terkai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98" y="4495800"/>
            <a:ext cx="23812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8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ambar terka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0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Itik Lokal Indonesia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410200" cy="42672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id-ID" dirty="0" smtClean="0"/>
              <a:t>Itik Talang Benih (Bengkulu)</a:t>
            </a:r>
          </a:p>
          <a:p>
            <a:pPr marL="514350" indent="-514350">
              <a:buAutoNum type="arabicPeriod"/>
            </a:pPr>
            <a:r>
              <a:rPr lang="id-ID" dirty="0" smtClean="0"/>
              <a:t>Itik Bayang (SumBar)</a:t>
            </a:r>
          </a:p>
          <a:p>
            <a:pPr marL="514350" indent="-514350">
              <a:buAutoNum type="arabicPeriod"/>
            </a:pPr>
            <a:r>
              <a:rPr lang="id-ID" dirty="0" smtClean="0"/>
              <a:t>Itik Cihateup (Jawa Barat)</a:t>
            </a:r>
          </a:p>
          <a:p>
            <a:pPr marL="514350" indent="-514350">
              <a:buAutoNum type="arabicPeriod"/>
            </a:pPr>
            <a:r>
              <a:rPr lang="id-ID" dirty="0" smtClean="0"/>
              <a:t>Itik Kerinci (Jambi)</a:t>
            </a:r>
          </a:p>
          <a:p>
            <a:pPr marL="514350" indent="-514350">
              <a:buAutoNum type="arabicPeriod"/>
            </a:pPr>
            <a:r>
              <a:rPr lang="id-ID" dirty="0" smtClean="0"/>
              <a:t>Itik Tegal (Jawa Tengah)</a:t>
            </a:r>
          </a:p>
          <a:p>
            <a:pPr marL="514350" indent="-514350">
              <a:buAutoNum type="arabicPeriod"/>
            </a:pPr>
            <a:r>
              <a:rPr lang="id-ID" dirty="0" smtClean="0"/>
              <a:t>Itik Magelang (Jawa Tengah)</a:t>
            </a:r>
          </a:p>
          <a:p>
            <a:pPr marL="514350" indent="-514350">
              <a:buAutoNum type="arabicPeriod"/>
            </a:pPr>
            <a:r>
              <a:rPr lang="id-ID" dirty="0" smtClean="0"/>
              <a:t>Itik Mojosari (Mojokerto, Jawa Timur)</a:t>
            </a:r>
          </a:p>
          <a:p>
            <a:pPr marL="514350" indent="-514350">
              <a:buAutoNum type="arabicPeriod"/>
            </a:pPr>
            <a:r>
              <a:rPr lang="id-ID" dirty="0" smtClean="0"/>
              <a:t>Itik Rambon (Cirebon, Jabar)</a:t>
            </a:r>
          </a:p>
          <a:p>
            <a:pPr marL="514350" indent="-514350">
              <a:buAutoNum type="arabicPeriod"/>
            </a:pPr>
            <a:r>
              <a:rPr lang="id-ID" dirty="0" smtClean="0"/>
              <a:t>Itik Pitalah (Sumbar)</a:t>
            </a:r>
          </a:p>
          <a:p>
            <a:pPr marL="514350" indent="-514350">
              <a:buAutoNum type="arabicPeriod"/>
            </a:pPr>
            <a:r>
              <a:rPr lang="id-ID" dirty="0" smtClean="0"/>
              <a:t>Itik Alabio (Kalsel)</a:t>
            </a:r>
          </a:p>
          <a:p>
            <a:pPr marL="514350" indent="-514350">
              <a:buAutoNum type="arabicPeriod"/>
            </a:pPr>
            <a:r>
              <a:rPr lang="id-ID" dirty="0" smtClean="0"/>
              <a:t>Itik Metaram (Itik Turi) Bantul, Yogyakarta</a:t>
            </a:r>
          </a:p>
          <a:p>
            <a:pPr marL="514350" indent="-514350">
              <a:buAutoNum type="arabicPeriod"/>
            </a:pPr>
            <a:r>
              <a:rPr lang="id-ID" dirty="0" smtClean="0"/>
              <a:t>Itik Pegagan (OKI, Sumsel)</a:t>
            </a:r>
          </a:p>
        </p:txBody>
      </p:sp>
    </p:spTree>
    <p:extLst>
      <p:ext uri="{BB962C8B-B14F-4D97-AF65-F5344CB8AC3E}">
        <p14:creationId xmlns:p14="http://schemas.microsoft.com/office/powerpoint/2010/main" val="8635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0.gstatic.com/images?q=tbn:ANd9GcQoLTYa_pqDoUQosjXCVnf96Czt2udgR3YWzhvMy6FKUPD8NO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" y="609600"/>
            <a:ext cx="5861511" cy="838200"/>
          </a:xfrm>
        </p:spPr>
        <p:txBody>
          <a:bodyPr>
            <a:normAutofit/>
          </a:bodyPr>
          <a:lstStyle/>
          <a:p>
            <a:r>
              <a:rPr lang="id-ID" altLang="en-US" dirty="0" smtClean="0"/>
              <a:t>Itik Metaram (Itik Turi)</a:t>
            </a:r>
            <a:endParaRPr lang="id-ID" dirty="0"/>
          </a:p>
        </p:txBody>
      </p:sp>
      <p:pic>
        <p:nvPicPr>
          <p:cNvPr id="6" name="Picture 10" descr="Gambar terkai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6598"/>
            <a:ext cx="2181225" cy="226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001000" cy="447992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altLang="en-US" dirty="0" smtClean="0"/>
              <a:t>Sesuai SK Permentan Nomor 665/Kpts/SR.120/6/2014 tanggal 4 Juni 2014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altLang="en-US" dirty="0" smtClean="0"/>
              <a:t>Itik Turi ditetapkan sebagai salah satu kekayaan sumber daya genetik (SDG) terlak lokal Indonesia dengan wilayah sebaran asli dari Kabupaten </a:t>
            </a:r>
            <a:r>
              <a:rPr lang="id-ID" altLang="en-US" b="1" dirty="0" smtClean="0"/>
              <a:t>Bantul, Yogyakarta</a:t>
            </a:r>
            <a:endParaRPr lang="id-ID" altLang="en-US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id-ID" alt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166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ptbackgrounds.org/uploads/technology-information-transfer-powerpoin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533400"/>
            <a:ext cx="7924800" cy="6019800"/>
          </a:xfrm>
        </p:spPr>
        <p:txBody>
          <a:bodyPr>
            <a:normAutofit/>
          </a:bodyPr>
          <a:lstStyle/>
          <a:p>
            <a:r>
              <a:rPr lang="id-ID" dirty="0">
                <a:solidFill>
                  <a:srgbClr val="FFFF00"/>
                </a:solidFill>
              </a:rPr>
              <a:t>Itik Turi merupakan itik peninggalan kerajaan Mataram</a:t>
            </a:r>
          </a:p>
          <a:p>
            <a:r>
              <a:rPr lang="id-ID" dirty="0">
                <a:solidFill>
                  <a:srgbClr val="FFFF00"/>
                </a:solidFill>
              </a:rPr>
              <a:t>Persilangan itik lokal dengan itik impor</a:t>
            </a:r>
          </a:p>
          <a:p>
            <a:r>
              <a:rPr lang="id-ID" dirty="0">
                <a:solidFill>
                  <a:srgbClr val="FFFF00"/>
                </a:solidFill>
              </a:rPr>
              <a:t>Ukuran telur lebih kecil dibandingkan dengan itik jawa seperti itik mojosari, itik tegal dan itik magelang</a:t>
            </a:r>
          </a:p>
          <a:p>
            <a:r>
              <a:rPr lang="id-ID" dirty="0">
                <a:solidFill>
                  <a:srgbClr val="FFFF00"/>
                </a:solidFill>
              </a:rPr>
              <a:t>Pemeliharaan secara tradisional itik ini memiliki kemampuan mencari makan yang baik dan memiliki kaki yang kuat sehingga dapat digembalakan dengan jarak jauh</a:t>
            </a:r>
          </a:p>
          <a:p>
            <a:r>
              <a:rPr lang="id-ID" dirty="0">
                <a:solidFill>
                  <a:srgbClr val="FFFF00"/>
                </a:solidFill>
              </a:rPr>
              <a:t>Mempunyai daya adaptasi yang </a:t>
            </a:r>
            <a:r>
              <a:rPr lang="id-ID" dirty="0" smtClean="0">
                <a:solidFill>
                  <a:srgbClr val="FFFF00"/>
                </a:solidFill>
              </a:rPr>
              <a:t>baik</a:t>
            </a:r>
            <a:endParaRPr lang="id-ID" dirty="0">
              <a:solidFill>
                <a:srgbClr val="FFFF00"/>
              </a:solidFill>
            </a:endParaRPr>
          </a:p>
        </p:txBody>
      </p:sp>
      <p:pic>
        <p:nvPicPr>
          <p:cNvPr id="4" name="Picture 4" descr="https://ridwan202.files.wordpress.com/2014/04/gambar-animasi-bergerak-binatang-macan-tutul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" y="5458911"/>
            <a:ext cx="1133617" cy="12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6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4.bp.blogspot.com/-i71RdplLlLI/VRVuGw5Y_wI/AAAAAAAADxg/_6nWZbALhzM/s1600/swallpaper%2Banimasi%2Bbergerak%2Bwaterdro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" y="32981"/>
            <a:ext cx="9136039" cy="68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Karakteristik Itik Turi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id-ID" dirty="0" smtClean="0"/>
              <a:t>Sifat Kualitatif</a:t>
            </a:r>
          </a:p>
          <a:p>
            <a:pPr marL="989012" indent="-457200">
              <a:buFontTx/>
              <a:buChar char="-"/>
            </a:pPr>
            <a:r>
              <a:rPr lang="id-ID" dirty="0" smtClean="0"/>
              <a:t>Warna bulu jantan: hitam di bagian leher, cokelat kehitaman di bagian tubuh</a:t>
            </a:r>
          </a:p>
          <a:p>
            <a:pPr marL="989012" indent="-457200">
              <a:buFontTx/>
              <a:buChar char="-"/>
            </a:pPr>
            <a:r>
              <a:rPr lang="id-ID" dirty="0" smtClean="0"/>
              <a:t>Warna bulu betina cokelat di bagian leher, cokelat muda, lurik, cokelat di bagian tubuh</a:t>
            </a:r>
          </a:p>
          <a:p>
            <a:pPr marL="989012" indent="-457200">
              <a:buFontTx/>
              <a:buChar char="-"/>
            </a:pPr>
            <a:r>
              <a:rPr lang="id-ID" dirty="0" smtClean="0"/>
              <a:t>Kulit tubuh kemerah- merahan</a:t>
            </a:r>
          </a:p>
          <a:p>
            <a:pPr marL="989012" indent="-457200">
              <a:buFontTx/>
              <a:buChar char="-"/>
            </a:pPr>
            <a:r>
              <a:rPr lang="id-ID" dirty="0" smtClean="0"/>
              <a:t>Kerabang telur hijau kebiruan</a:t>
            </a:r>
          </a:p>
          <a:p>
            <a:pPr marL="989012" indent="-457200">
              <a:buFontTx/>
              <a:buChar char="-"/>
            </a:pPr>
            <a:r>
              <a:rPr lang="id-ID" dirty="0" smtClean="0"/>
              <a:t>Bentuk badan seperti botol dengan posisi condong ke depan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450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ackgroundcheckall.com/wp-content/uploads/2017/12/old-paper-background-for-powerpoint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56"/>
            <a:ext cx="9172074" cy="68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64008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/>
              <a:t>2. Sifat Kuantitatif</a:t>
            </a:r>
          </a:p>
          <a:p>
            <a:pPr marL="804863" indent="-354013">
              <a:buFontTx/>
              <a:buChar char="-"/>
            </a:pPr>
            <a:r>
              <a:rPr lang="id-ID" sz="2800" dirty="0"/>
              <a:t>Bobot badan : 1,3- 1,8 kg</a:t>
            </a:r>
          </a:p>
          <a:p>
            <a:pPr marL="804863" indent="-354013">
              <a:buFontTx/>
              <a:buChar char="-"/>
            </a:pPr>
            <a:r>
              <a:rPr lang="id-ID" sz="2800" dirty="0"/>
              <a:t>Bobor telur: 66,4 ± 0,9 gr</a:t>
            </a:r>
          </a:p>
          <a:p>
            <a:pPr marL="804863" indent="-354013">
              <a:buFontTx/>
              <a:buChar char="-"/>
            </a:pPr>
            <a:r>
              <a:rPr lang="id-ID" sz="2800" dirty="0"/>
              <a:t>Produksi telur : 200-230 butir/ telur</a:t>
            </a:r>
          </a:p>
          <a:p>
            <a:pPr marL="804863" indent="-354013">
              <a:buFontTx/>
              <a:buChar char="-"/>
            </a:pPr>
            <a:r>
              <a:rPr lang="id-ID" sz="2800" dirty="0"/>
              <a:t>Puncak dewasa kelamin : 5-6 bulan</a:t>
            </a:r>
          </a:p>
          <a:p>
            <a:pPr marL="804863" indent="-354013">
              <a:buFontTx/>
              <a:buChar char="-"/>
            </a:pPr>
            <a:r>
              <a:rPr lang="id-ID" sz="2800" dirty="0"/>
              <a:t>Lama produksi telur : 8,3 – 9,6 bulan</a:t>
            </a:r>
          </a:p>
          <a:p>
            <a:pPr algn="just">
              <a:lnSpc>
                <a:spcPct val="160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899</Words>
  <Application>Microsoft Office PowerPoint</Application>
  <PresentationFormat>On-screen Show (4:3)</PresentationFormat>
  <Paragraphs>147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Bedah Buku “Beternak Itik Tanpa Bau dan Tanpa Angon”</vt:lpstr>
      <vt:lpstr>PowerPoint Presentation</vt:lpstr>
      <vt:lpstr>Jenis Itik</vt:lpstr>
      <vt:lpstr>Itik Lokal Indonesia</vt:lpstr>
      <vt:lpstr>Itik Metaram (Itik Turi)</vt:lpstr>
      <vt:lpstr>PowerPoint Presentation</vt:lpstr>
      <vt:lpstr>Karakteristik Itik Turi</vt:lpstr>
      <vt:lpstr>PowerPoint Presentation</vt:lpstr>
      <vt:lpstr>Perbandingan Itik Angon dan Tanpa Angon</vt:lpstr>
      <vt:lpstr>PowerPoint Presentation</vt:lpstr>
      <vt:lpstr>Pakan dan Kebutuhan Gizi Itik</vt:lpstr>
      <vt:lpstr>Jenis pakan ternak itik</vt:lpstr>
      <vt:lpstr>PowerPoint Presentation</vt:lpstr>
      <vt:lpstr>Cara Mengurangi Bau</vt:lpstr>
      <vt:lpstr>PowerPoint Presentation</vt:lpstr>
      <vt:lpstr>Sekilas penyakit menular</vt:lpstr>
      <vt:lpstr>PowerPoint Presentation</vt:lpstr>
      <vt:lpstr>PowerPoint Presentation</vt:lpstr>
      <vt:lpstr>Peluang Usaha </vt:lpstr>
      <vt:lpstr>KESIMPULAN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UPSUS SIWAB : Implementasi dan Dampaknya</dc:title>
  <dc:creator>Computerbarat</dc:creator>
  <cp:lastModifiedBy>HP</cp:lastModifiedBy>
  <cp:revision>84</cp:revision>
  <cp:lastPrinted>2019-02-13T09:49:40Z</cp:lastPrinted>
  <dcterms:created xsi:type="dcterms:W3CDTF">2006-08-16T00:00:00Z</dcterms:created>
  <dcterms:modified xsi:type="dcterms:W3CDTF">2019-02-21T08:33:47Z</dcterms:modified>
</cp:coreProperties>
</file>